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0" r:id="rId12"/>
    <p:sldId id="259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1DB3-0CB6-41E1-907B-DB2079F09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14276-B212-429E-818B-D31BF1EF2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7D89C-7DC0-4211-8985-2FAE51F2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2D464-564A-42B0-A51D-776E54B75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72CD7-EF5F-4A39-90B7-209E718E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850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8FB1-BE45-4117-88AA-58DEA9BD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DE92F-8FBC-491D-B8FF-CEF8966D8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A73CC-1110-406A-B59B-E96960D2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4B985-F852-440D-8EB1-B53F8F0F7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1BBA6-3B6D-4C13-B02A-14011ADB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83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EED49A-DECE-4542-8CCF-A9C4581F7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FC331-E561-4197-B296-FCD6B9A40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60815-AACC-4F6E-9E55-DDF69C4B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2F12-A9F0-4566-A699-79782C79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3CA03-24BB-448D-A462-A5DA48B5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32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80D9-560B-4FD9-977B-342E2677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2784-6F4E-4F83-8522-24B75E06E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87E75-897E-41B8-A417-081AD4BA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61D00-6581-4C3F-B3C4-FD4136A0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129FD-F2AC-4D47-B2F6-43755A31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36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F938-C7AE-4614-AB6A-2FAB254F2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C4BD5-31E6-4C35-AD90-C13A1BD09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FD16A-3888-4393-9C09-5B50D0ED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AA7A9-C330-45A6-8CAA-8565DFCC6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C27EA-6A88-49EC-89AE-F96E1762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93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2A05-21D4-4C57-B1C1-371D38F2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59FFF-AE64-4F6B-80B6-EF7B6EF0E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8527A-FBE5-4A0D-A677-E7B0308AB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77641-6149-48AE-AAE1-9CBE0690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119AD-F667-4807-9C90-31B13EB2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2E98D-3C53-49ED-A3C7-F954F146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77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B37E2-74E6-4285-B9B0-A2077EF4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96A9D-F14B-487E-8074-C111CA157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EF43F-5118-40C1-A9EF-429ED084F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E33E6-F8BA-4BA0-A7B5-576F92298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9F3B3-0DB7-4870-BD31-968175A2B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E48AF4-8586-490F-BCE6-56BD2FC8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8E54E3-05FD-42BD-AE23-8E8C8154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6A3BCE-1A98-4D8C-A9C1-53077E28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473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DB47-4171-444A-A831-C7F6DC079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3A7250-713A-4829-8531-3859932BA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15F26-981E-4A80-A68C-0153A1064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484A1-86E7-4E0E-AF26-8B35688C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85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5885B-289C-4C5F-9FB4-A45EF1166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48C1E-31D3-48B3-B856-3E5CBF45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6A228-858B-4B6D-9A19-749F56BA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85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6916-31D4-4513-B7D6-B94045BC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8661-CB03-4AF1-9733-B8969D7E4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6B2F1-2500-405E-B0A0-33F12D24D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DC0DF-2C24-4EF8-9FBF-94D3A4DF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71FDF-237A-4E7A-834F-240B517A8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7EED7-DD55-41BB-8AE5-5B339D35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85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8207-535E-4A92-8AAD-4214C961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E1AB7-58E1-4C84-AF18-30DFD991A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B8514-0E87-4F78-9386-64E6571EF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39D39D-AEFD-4199-BAA6-337CA4476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AF365-B8AC-4FEA-943A-DDB97F1B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1F000-66B2-4468-B906-60E1889A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045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49645-5BF9-4AFE-B85C-B2F249EE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9F954-FA3B-4F28-99E2-7D9075DE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114F7-4BB0-486A-8E0B-A7B33388E7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D02A5-B51F-46A0-AB05-95922CD1E18C}" type="datetimeFigureOut">
              <a:rPr lang="en-IN" smtClean="0"/>
              <a:t>15-09-2020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3AA4F-A781-4225-B6DC-428C6ED6A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E3301-3C1F-48B4-9D44-6E3B5288C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8061A-6262-405A-965A-84E72FF929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04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8E31A0-7083-4165-A0E1-BBB970B4F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00" r="1598" b="6167"/>
          <a:stretch/>
        </p:blipFill>
        <p:spPr>
          <a:xfrm>
            <a:off x="12375" y="205740"/>
            <a:ext cx="12179625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25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870A07-7402-43C0-AABB-EE684900E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33" b="21667"/>
          <a:stretch/>
        </p:blipFill>
        <p:spPr>
          <a:xfrm>
            <a:off x="609600" y="1611630"/>
            <a:ext cx="10972800" cy="36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3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5A6C45-1628-400A-B9AA-038BF343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00" b="8500"/>
          <a:stretch/>
        </p:blipFill>
        <p:spPr>
          <a:xfrm>
            <a:off x="609600" y="1080135"/>
            <a:ext cx="10972800" cy="46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8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0D77C-1DD8-4305-ACA1-743BD087D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34" b="6000"/>
          <a:stretch/>
        </p:blipFill>
        <p:spPr>
          <a:xfrm>
            <a:off x="609600" y="971550"/>
            <a:ext cx="10972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02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C82CE-CE18-45B7-AA3A-C0C3E3B2C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66" b="7500"/>
          <a:stretch/>
        </p:blipFill>
        <p:spPr>
          <a:xfrm>
            <a:off x="609600" y="1068705"/>
            <a:ext cx="10972800" cy="47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1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4955F-8282-4588-BAEB-A64173B18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3" b="38333"/>
          <a:stretch/>
        </p:blipFill>
        <p:spPr>
          <a:xfrm>
            <a:off x="609600" y="2063115"/>
            <a:ext cx="10972800" cy="27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36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02DBFA-D936-44D8-BB1D-2BB3FA8D8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00" b="19500"/>
          <a:stretch/>
        </p:blipFill>
        <p:spPr>
          <a:xfrm>
            <a:off x="609600" y="1783080"/>
            <a:ext cx="1097280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65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EA35EB7-B130-4BEE-9739-2196E4319BFC}"/>
              </a:ext>
            </a:extLst>
          </p:cNvPr>
          <p:cNvGrpSpPr/>
          <p:nvPr/>
        </p:nvGrpSpPr>
        <p:grpSpPr>
          <a:xfrm>
            <a:off x="609600" y="737235"/>
            <a:ext cx="10972800" cy="5383530"/>
            <a:chOff x="220980" y="874395"/>
            <a:chExt cx="10972800" cy="53835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8D2C8B4-44B1-4E98-B65A-1540786EAA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666" b="22833"/>
            <a:stretch/>
          </p:blipFill>
          <p:spPr>
            <a:xfrm>
              <a:off x="220980" y="874395"/>
              <a:ext cx="10972800" cy="339471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C56F28-7ACA-42EC-8055-83BB80406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500" b="7500"/>
            <a:stretch/>
          </p:blipFill>
          <p:spPr>
            <a:xfrm>
              <a:off x="220980" y="4269105"/>
              <a:ext cx="10972800" cy="1988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9430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F90CF-C64F-4588-8F0D-F91D71ED8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1" t="14000" r="4222" b="6666"/>
          <a:stretch/>
        </p:blipFill>
        <p:spPr>
          <a:xfrm rot="16200000">
            <a:off x="2297763" y="-1140169"/>
            <a:ext cx="6685881" cy="90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70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7C706B-09F0-4281-9D51-A9892B51E078}"/>
              </a:ext>
            </a:extLst>
          </p:cNvPr>
          <p:cNvGrpSpPr/>
          <p:nvPr/>
        </p:nvGrpSpPr>
        <p:grpSpPr>
          <a:xfrm>
            <a:off x="609600" y="22860"/>
            <a:ext cx="10972800" cy="6835140"/>
            <a:chOff x="586740" y="80010"/>
            <a:chExt cx="10972800" cy="68351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456AB37-195C-43EE-B164-16FAC424F2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3333" r="1805" b="5167"/>
            <a:stretch/>
          </p:blipFill>
          <p:spPr>
            <a:xfrm>
              <a:off x="586740" y="80010"/>
              <a:ext cx="10774680" cy="558927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8B44D42-0340-4129-861F-84DBEDB4F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667" b="14834"/>
            <a:stretch/>
          </p:blipFill>
          <p:spPr>
            <a:xfrm>
              <a:off x="586740" y="5646420"/>
              <a:ext cx="10972800" cy="126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01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12DB23-CBB6-484E-BB56-7FF1B2402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00" r="2743" b="5834"/>
          <a:stretch/>
        </p:blipFill>
        <p:spPr>
          <a:xfrm>
            <a:off x="760095" y="800100"/>
            <a:ext cx="1067181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8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70F7E2-0E37-4336-8E67-FFC721912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34" b="5667"/>
          <a:stretch/>
        </p:blipFill>
        <p:spPr>
          <a:xfrm>
            <a:off x="609600" y="977265"/>
            <a:ext cx="1097280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1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D84128C-DEF6-4D45-B0BD-7997D636A3C3}"/>
              </a:ext>
            </a:extLst>
          </p:cNvPr>
          <p:cNvGrpSpPr/>
          <p:nvPr/>
        </p:nvGrpSpPr>
        <p:grpSpPr>
          <a:xfrm>
            <a:off x="881062" y="85487"/>
            <a:ext cx="10429875" cy="6692503"/>
            <a:chOff x="760095" y="800100"/>
            <a:chExt cx="10972800" cy="70408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85B636-00F5-4DDF-8DC5-1BEC45064E7E}"/>
                </a:ext>
              </a:extLst>
            </p:cNvPr>
            <p:cNvGrpSpPr/>
            <p:nvPr/>
          </p:nvGrpSpPr>
          <p:grpSpPr>
            <a:xfrm>
              <a:off x="760095" y="2240280"/>
              <a:ext cx="10972800" cy="5600700"/>
              <a:chOff x="529590" y="148590"/>
              <a:chExt cx="10972800" cy="560070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0B9A076-36C4-4F46-B825-576AF5B75D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000" r="2952" b="6500"/>
              <a:stretch/>
            </p:blipFill>
            <p:spPr>
              <a:xfrm>
                <a:off x="529590" y="148590"/>
                <a:ext cx="10648950" cy="5314950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D72813-D7F7-47E6-81E5-0CECDCC801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9667" b="16166"/>
              <a:stretch/>
            </p:blipFill>
            <p:spPr>
              <a:xfrm>
                <a:off x="529590" y="5463540"/>
                <a:ext cx="10972800" cy="28575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6C4396-D885-4C24-A2B4-2E668750E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500" r="2743" b="60667"/>
            <a:stretch/>
          </p:blipFill>
          <p:spPr>
            <a:xfrm>
              <a:off x="760095" y="800100"/>
              <a:ext cx="10671810" cy="1497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810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5D2581-0D2D-4FD8-A7E1-F7398AB5762E}"/>
              </a:ext>
            </a:extLst>
          </p:cNvPr>
          <p:cNvGrpSpPr/>
          <p:nvPr/>
        </p:nvGrpSpPr>
        <p:grpSpPr>
          <a:xfrm>
            <a:off x="754380" y="8333"/>
            <a:ext cx="10683240" cy="6843951"/>
            <a:chOff x="742950" y="845820"/>
            <a:chExt cx="10972800" cy="70294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B33FA43-0947-4151-B09B-C4F05036A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500" r="2431" b="6166"/>
            <a:stretch/>
          </p:blipFill>
          <p:spPr>
            <a:xfrm>
              <a:off x="742950" y="845820"/>
              <a:ext cx="10706100" cy="516636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28032D-7F43-416D-9676-68FF6785C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333" b="20667"/>
            <a:stretch/>
          </p:blipFill>
          <p:spPr>
            <a:xfrm>
              <a:off x="742950" y="5955030"/>
              <a:ext cx="10972800" cy="192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934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C3A430-6BFB-42CA-803D-C41C65C63C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" t="12333" r="9040" b="11166"/>
          <a:stretch/>
        </p:blipFill>
        <p:spPr>
          <a:xfrm rot="16200000">
            <a:off x="2767012" y="-1177290"/>
            <a:ext cx="6657975" cy="92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14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38367-AF2B-4CAB-976B-F1FD584F4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00" r="3689" b="32333"/>
          <a:stretch/>
        </p:blipFill>
        <p:spPr>
          <a:xfrm>
            <a:off x="872490" y="30223"/>
            <a:ext cx="10447020" cy="679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21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65C7F-7254-4A93-889A-0E9B84EC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" t="16999" r="2432" b="14001"/>
          <a:stretch/>
        </p:blipFill>
        <p:spPr>
          <a:xfrm>
            <a:off x="17600" y="714375"/>
            <a:ext cx="12156799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81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EBAD1C-1ECA-44EE-8C36-DD15BC61D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" t="35167" r="2535" b="8833"/>
          <a:stretch/>
        </p:blipFill>
        <p:spPr>
          <a:xfrm>
            <a:off x="32147" y="1228725"/>
            <a:ext cx="12127706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67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87D7FB-AE22-4060-8688-359E21370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7" t="23833" r="2535" b="17501"/>
          <a:stretch/>
        </p:blipFill>
        <p:spPr>
          <a:xfrm>
            <a:off x="14179" y="1114425"/>
            <a:ext cx="12177821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0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0ED4FC-E69F-4D54-AD9F-0E4B8CC8E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" t="33000" r="3689" b="45000"/>
          <a:stretch/>
        </p:blipFill>
        <p:spPr>
          <a:xfrm>
            <a:off x="24895" y="1171575"/>
            <a:ext cx="1214221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53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23AAD2-13C2-4CE3-B26E-A92201A0F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7" r="4410" b="7666"/>
          <a:stretch/>
        </p:blipFill>
        <p:spPr>
          <a:xfrm>
            <a:off x="851535" y="817245"/>
            <a:ext cx="10488930" cy="52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99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1F9CE-CC01-4386-AD82-805A0F6A8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" t="22167" r="4288" b="22333"/>
          <a:stretch/>
        </p:blipFill>
        <p:spPr>
          <a:xfrm>
            <a:off x="855345" y="1525905"/>
            <a:ext cx="10323195" cy="3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EC784-538A-4B2B-8AA0-32DA3074C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6" b="7500"/>
          <a:stretch/>
        </p:blipFill>
        <p:spPr>
          <a:xfrm>
            <a:off x="609600" y="1034415"/>
            <a:ext cx="10972800" cy="47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7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9147D-BCF2-4F51-A091-CE6C9CC6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3" r="2638" b="8500"/>
          <a:stretch/>
        </p:blipFill>
        <p:spPr>
          <a:xfrm>
            <a:off x="609600" y="1223010"/>
            <a:ext cx="10683240" cy="50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26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90297-D05D-4F62-9AD8-81C394E7D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66" r="2952" b="7167"/>
          <a:stretch/>
        </p:blipFill>
        <p:spPr>
          <a:xfrm>
            <a:off x="771525" y="817245"/>
            <a:ext cx="10648950" cy="522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07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2EE791-597B-40E2-9441-30AE77AEF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" t="18332" r="3159" b="10167"/>
          <a:stretch/>
        </p:blipFill>
        <p:spPr>
          <a:xfrm>
            <a:off x="878205" y="977265"/>
            <a:ext cx="1043559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99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B44CF1-ACE7-412C-8B06-DFEB84CBB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" t="16500" r="7013" b="12334"/>
          <a:stretch/>
        </p:blipFill>
        <p:spPr>
          <a:xfrm>
            <a:off x="1083945" y="988695"/>
            <a:ext cx="10024110" cy="4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97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0AF3F2-D57B-48BA-A39E-F8181BD7C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" t="20000" r="3264" b="6000"/>
          <a:stretch/>
        </p:blipFill>
        <p:spPr>
          <a:xfrm>
            <a:off x="901065" y="891540"/>
            <a:ext cx="1038987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42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7789A3-2483-4879-8A5C-E8275131C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" t="19166" r="3368" b="12334"/>
          <a:stretch/>
        </p:blipFill>
        <p:spPr>
          <a:xfrm>
            <a:off x="895350" y="1080135"/>
            <a:ext cx="10401300" cy="46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14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F9996D-08C6-4742-B217-D46A0915B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18333" r="7013" b="8333"/>
          <a:stretch/>
        </p:blipFill>
        <p:spPr>
          <a:xfrm>
            <a:off x="1089660" y="914400"/>
            <a:ext cx="1001268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1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463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596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89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CA07DC-DE97-448F-A4E1-A4454B4DD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3" b="6000"/>
          <a:stretch/>
        </p:blipFill>
        <p:spPr>
          <a:xfrm>
            <a:off x="609600" y="1005840"/>
            <a:ext cx="1097280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95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143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405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942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731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68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068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799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941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642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46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CBA648-1D4F-4E68-B052-BEFE0F63F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42" b="6667"/>
          <a:stretch/>
        </p:blipFill>
        <p:spPr>
          <a:xfrm>
            <a:off x="609600" y="1059872"/>
            <a:ext cx="10972800" cy="47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72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393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168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382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147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861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537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875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239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271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31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79DFDF-280F-440E-88A5-A6E4B461F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29" b="5455"/>
          <a:stretch/>
        </p:blipFill>
        <p:spPr>
          <a:xfrm>
            <a:off x="609600" y="969818"/>
            <a:ext cx="10972800" cy="49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50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0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23D96-45F1-40EA-8D93-705BB870B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04" b="5858"/>
          <a:stretch/>
        </p:blipFill>
        <p:spPr>
          <a:xfrm>
            <a:off x="609600" y="900545"/>
            <a:ext cx="10972800" cy="505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2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14D08-E612-4456-A3C5-400EA31F3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56" b="7071"/>
          <a:stretch/>
        </p:blipFill>
        <p:spPr>
          <a:xfrm>
            <a:off x="609600" y="1122217"/>
            <a:ext cx="10972800" cy="46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41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D90B91-24CD-4A46-B4A9-ED542EE79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36" b="10909"/>
          <a:stretch/>
        </p:blipFill>
        <p:spPr>
          <a:xfrm>
            <a:off x="609600" y="1184563"/>
            <a:ext cx="10972800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9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0</Words>
  <Application>Microsoft Office PowerPoint</Application>
  <PresentationFormat>Widescreen</PresentationFormat>
  <Paragraphs>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Inspiron 7537</dc:creator>
  <cp:lastModifiedBy>DELL Inspiron 7537</cp:lastModifiedBy>
  <cp:revision>9</cp:revision>
  <dcterms:created xsi:type="dcterms:W3CDTF">2020-09-15T09:33:28Z</dcterms:created>
  <dcterms:modified xsi:type="dcterms:W3CDTF">2020-09-16T03:49:34Z</dcterms:modified>
</cp:coreProperties>
</file>